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47" r:id="rId5"/>
  </p:sldMasterIdLst>
  <p:notesMasterIdLst>
    <p:notesMasterId r:id="rId8"/>
  </p:notesMasterIdLst>
  <p:handoutMasterIdLst>
    <p:handoutMasterId r:id="rId9"/>
  </p:handoutMasterIdLst>
  <p:sldIdLst>
    <p:sldId id="2147476797" r:id="rId6"/>
    <p:sldId id="214747679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8C70"/>
    <a:srgbClr val="D6CBB3"/>
    <a:srgbClr val="D9CEB6"/>
    <a:srgbClr val="BEAF91"/>
    <a:srgbClr val="FFFFFF"/>
    <a:srgbClr val="454949"/>
    <a:srgbClr val="005172"/>
    <a:srgbClr val="0079AC"/>
    <a:srgbClr val="00A1E5"/>
    <a:srgbClr val="00E0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578" autoAdjust="0"/>
    <p:restoredTop sz="96054" autoAdjust="0"/>
  </p:normalViewPr>
  <p:slideViewPr>
    <p:cSldViewPr snapToGrid="0">
      <p:cViewPr>
        <p:scale>
          <a:sx n="91" d="100"/>
          <a:sy n="91" d="100"/>
        </p:scale>
        <p:origin x="1024" y="8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0"/>
    </p:cViewPr>
  </p:sorterViewPr>
  <p:notesViewPr>
    <p:cSldViewPr snapToGrid="0">
      <p:cViewPr varScale="1">
        <p:scale>
          <a:sx n="96" d="100"/>
          <a:sy n="96" d="100"/>
        </p:scale>
        <p:origin x="2448" y="176"/>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388A57D-81CA-A803-A970-CF22C9F6C8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ECB93AD6-9FAF-8E47-C138-43A412A237A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43D5535-56C4-7640-AA7C-4FCAD1A6FDFB}" type="datetimeFigureOut">
              <a:t>2026/3/4</a:t>
            </a:fld>
            <a:endParaRPr kumimoji="1" lang="ja-JP" altLang="en-US"/>
          </a:p>
        </p:txBody>
      </p:sp>
      <p:sp>
        <p:nvSpPr>
          <p:cNvPr id="4" name="フッター プレースホルダー 3">
            <a:extLst>
              <a:ext uri="{FF2B5EF4-FFF2-40B4-BE49-F238E27FC236}">
                <a16:creationId xmlns:a16="http://schemas.microsoft.com/office/drawing/2014/main" id="{1C38BC94-8588-62F8-01F5-F7F81EC2948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BCF7329-7446-1C49-ED51-AC27792162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2FE6AA6-899C-8548-8B3D-61024905D501}" type="slidenum">
              <a:t>‹#›</a:t>
            </a:fld>
            <a:endParaRPr kumimoji="1" lang="ja-JP" altLang="en-US"/>
          </a:p>
        </p:txBody>
      </p:sp>
    </p:spTree>
    <p:extLst>
      <p:ext uri="{BB962C8B-B14F-4D97-AF65-F5344CB8AC3E}">
        <p14:creationId xmlns:p14="http://schemas.microsoft.com/office/powerpoint/2010/main" val="3584784939"/>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215668-CCAF-B349-B222-7F2A4368E0F9}" type="datetimeFigureOut">
              <a:rPr kumimoji="1" lang="ja-JP" altLang="en-US" smtClean="0"/>
              <a:t>2026/3/4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122155-5BDF-AB4C-91E9-857E73630253}" type="slidenum">
              <a:rPr kumimoji="1" lang="ja-JP" altLang="en-US" smtClean="0"/>
              <a:t>‹#›</a:t>
            </a:fld>
            <a:endParaRPr kumimoji="1" lang="ja-JP" altLang="en-US"/>
          </a:p>
        </p:txBody>
      </p:sp>
    </p:spTree>
    <p:extLst>
      <p:ext uri="{BB962C8B-B14F-4D97-AF65-F5344CB8AC3E}">
        <p14:creationId xmlns:p14="http://schemas.microsoft.com/office/powerpoint/2010/main" val="26231059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BB8BB6-8F8D-3EC8-27FE-A9EED21373F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04C049D-CEAD-D032-733C-CDE4639A76C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E1C19CE-F57F-5F60-76C2-2893DF273DE5}"/>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00C3AF7-1857-4779-3AA1-1FB53E640E07}"/>
              </a:ext>
            </a:extLst>
          </p:cNvPr>
          <p:cNvSpPr>
            <a:spLocks noGrp="1"/>
          </p:cNvSpPr>
          <p:nvPr>
            <p:ph type="sldNum" sz="quarter" idx="5"/>
          </p:nvPr>
        </p:nvSpPr>
        <p:spPr/>
        <p:txBody>
          <a:bodyPr/>
          <a:lstStyle/>
          <a:p>
            <a:fld id="{5A122155-5BDF-AB4C-91E9-857E73630253}" type="slidenum">
              <a:rPr kumimoji="1" lang="ja-JP" altLang="en-US" smtClean="0"/>
              <a:t>1</a:t>
            </a:fld>
            <a:endParaRPr kumimoji="1" lang="ja-JP" altLang="en-US"/>
          </a:p>
        </p:txBody>
      </p:sp>
    </p:spTree>
    <p:extLst>
      <p:ext uri="{BB962C8B-B14F-4D97-AF65-F5344CB8AC3E}">
        <p14:creationId xmlns:p14="http://schemas.microsoft.com/office/powerpoint/2010/main" val="752649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まっさら">
    <p:bg>
      <p:bgPr>
        <a:solidFill>
          <a:srgbClr val="FFFFFF"/>
        </a:solidFill>
        <a:effectLst/>
      </p:bgPr>
    </p:bg>
    <p:spTree>
      <p:nvGrpSpPr>
        <p:cNvPr id="1" name=""/>
        <p:cNvGrpSpPr/>
        <p:nvPr/>
      </p:nvGrpSpPr>
      <p:grpSpPr>
        <a:xfrm>
          <a:off x="0" y="0"/>
          <a:ext cx="0" cy="0"/>
          <a:chOff x="0" y="0"/>
          <a:chExt cx="0" cy="0"/>
        </a:xfrm>
      </p:grpSpPr>
      <p:sp>
        <p:nvSpPr>
          <p:cNvPr id="6" name="フッター プレースホルダー 4">
            <a:extLst>
              <a:ext uri="{FF2B5EF4-FFF2-40B4-BE49-F238E27FC236}">
                <a16:creationId xmlns:a16="http://schemas.microsoft.com/office/drawing/2014/main" id="{3FAFC670-D31B-7A86-45FF-93388C93EA7A}"/>
              </a:ext>
            </a:extLst>
          </p:cNvPr>
          <p:cNvSpPr txBox="1">
            <a:spLocks/>
          </p:cNvSpPr>
          <p:nvPr userDrawn="1"/>
        </p:nvSpPr>
        <p:spPr>
          <a:xfrm>
            <a:off x="8126895" y="6528799"/>
            <a:ext cx="3722036" cy="273445"/>
          </a:xfrm>
          <a:prstGeom prst="rect">
            <a:avLst/>
          </a:prstGeom>
        </p:spPr>
        <p:txBody>
          <a:bodyPr vert="horz" lIns="91440" tIns="45720" rIns="91440" bIns="45720" rtlCol="0" anchor="ctr"/>
          <a:lstStyle>
            <a:defPPr>
              <a:defRPr lang="ja-JP"/>
            </a:defPPr>
            <a:lvl1pPr marL="0" algn="l" defTabSz="914400" rtl="0" eaLnBrk="1" latinLnBrk="0" hangingPunct="1">
              <a:defRPr kumimoji="1" sz="1200" kern="1200">
                <a:solidFill>
                  <a:schemeClr val="tx1">
                    <a:tint val="75000"/>
                  </a:schemeClr>
                </a:solidFill>
                <a:latin typeface="+mn-ea"/>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900" b="0" spc="100" dirty="0">
                <a:solidFill>
                  <a:srgbClr val="454A4A"/>
                </a:solidFill>
                <a:latin typeface="Montserrat" pitchFamily="2" charset="0"/>
              </a:rPr>
              <a:t>©︎ Unipos Inc. All Rights Reserved.</a:t>
            </a:r>
          </a:p>
        </p:txBody>
      </p:sp>
      <p:sp>
        <p:nvSpPr>
          <p:cNvPr id="7" name="Slide Number Placeholder 5">
            <a:extLst>
              <a:ext uri="{FF2B5EF4-FFF2-40B4-BE49-F238E27FC236}">
                <a16:creationId xmlns:a16="http://schemas.microsoft.com/office/drawing/2014/main" id="{80E87FDF-BC73-5E30-1DC9-81FA3C0E09A2}"/>
              </a:ext>
            </a:extLst>
          </p:cNvPr>
          <p:cNvSpPr txBox="1">
            <a:spLocks/>
          </p:cNvSpPr>
          <p:nvPr userDrawn="1"/>
        </p:nvSpPr>
        <p:spPr>
          <a:xfrm>
            <a:off x="11481593" y="6470582"/>
            <a:ext cx="609130" cy="36511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76251F-60E5-C94C-B961-61F02C797811}" type="slidenum">
              <a:rPr kumimoji="1" lang="ja-JP" altLang="en-US" smtClean="0">
                <a:solidFill>
                  <a:srgbClr val="454949"/>
                </a:solidFill>
                <a:latin typeface="Montserrat"/>
                <a:ea typeface="游ゴシック"/>
              </a:rPr>
              <a:pPr/>
              <a:t>‹#›</a:t>
            </a:fld>
            <a:endParaRPr kumimoji="1" lang="ja-JP" altLang="en-US">
              <a:solidFill>
                <a:srgbClr val="454949"/>
              </a:solidFill>
              <a:latin typeface="Montserrat"/>
              <a:ea typeface="游ゴシック"/>
            </a:endParaRPr>
          </a:p>
        </p:txBody>
      </p:sp>
    </p:spTree>
    <p:extLst>
      <p:ext uri="{BB962C8B-B14F-4D97-AF65-F5344CB8AC3E}">
        <p14:creationId xmlns:p14="http://schemas.microsoft.com/office/powerpoint/2010/main" val="2409939099"/>
      </p:ext>
    </p:extLst>
  </p:cSld>
  <p:clrMapOvr>
    <a:masterClrMapping/>
  </p:clrMapOvr>
  <p:extLst>
    <p:ext uri="{DCECCB84-F9BA-43D5-87BE-67443E8EF086}">
      <p15:sldGuideLst xmlns:p15="http://schemas.microsoft.com/office/powerpoint/2012/main">
        <p15:guide id="1" pos="257">
          <p15:clr>
            <a:srgbClr val="FBAE40"/>
          </p15:clr>
        </p15:guide>
        <p15:guide id="2" pos="7423">
          <p15:clr>
            <a:srgbClr val="FBAE40"/>
          </p15:clr>
        </p15:guide>
        <p15:guide id="3" orient="horz" pos="300">
          <p15:clr>
            <a:srgbClr val="FBAE40"/>
          </p15:clr>
        </p15:guide>
        <p15:guide id="4" orient="horz" pos="404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まっさら_ロゴ入り">
    <p:bg>
      <p:bgPr>
        <a:solidFill>
          <a:srgbClr val="FFFFFF"/>
        </a:solidFill>
        <a:effectLst/>
      </p:bgPr>
    </p:bg>
    <p:spTree>
      <p:nvGrpSpPr>
        <p:cNvPr id="1" name=""/>
        <p:cNvGrpSpPr/>
        <p:nvPr/>
      </p:nvGrpSpPr>
      <p:grpSpPr>
        <a:xfrm>
          <a:off x="0" y="0"/>
          <a:ext cx="0" cy="0"/>
          <a:chOff x="0" y="0"/>
          <a:chExt cx="0" cy="0"/>
        </a:xfrm>
      </p:grpSpPr>
      <p:sp>
        <p:nvSpPr>
          <p:cNvPr id="6" name="フッター プレースホルダー 4">
            <a:extLst>
              <a:ext uri="{FF2B5EF4-FFF2-40B4-BE49-F238E27FC236}">
                <a16:creationId xmlns:a16="http://schemas.microsoft.com/office/drawing/2014/main" id="{3FAFC670-D31B-7A86-45FF-93388C93EA7A}"/>
              </a:ext>
            </a:extLst>
          </p:cNvPr>
          <p:cNvSpPr txBox="1">
            <a:spLocks/>
          </p:cNvSpPr>
          <p:nvPr userDrawn="1"/>
        </p:nvSpPr>
        <p:spPr>
          <a:xfrm>
            <a:off x="8126895" y="6528799"/>
            <a:ext cx="3722036" cy="273445"/>
          </a:xfrm>
          <a:prstGeom prst="rect">
            <a:avLst/>
          </a:prstGeom>
        </p:spPr>
        <p:txBody>
          <a:bodyPr vert="horz" lIns="91440" tIns="45720" rIns="91440" bIns="45720" rtlCol="0" anchor="ctr"/>
          <a:lstStyle>
            <a:defPPr>
              <a:defRPr lang="ja-JP"/>
            </a:defPPr>
            <a:lvl1pPr marL="0" algn="l" defTabSz="914400" rtl="0" eaLnBrk="1" latinLnBrk="0" hangingPunct="1">
              <a:defRPr kumimoji="1" sz="1200" kern="1200">
                <a:solidFill>
                  <a:schemeClr val="tx1">
                    <a:tint val="75000"/>
                  </a:schemeClr>
                </a:solidFill>
                <a:latin typeface="+mn-ea"/>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900" b="0" spc="100" dirty="0">
                <a:solidFill>
                  <a:srgbClr val="454A4A"/>
                </a:solidFill>
                <a:latin typeface="Montserrat" pitchFamily="2" charset="0"/>
              </a:rPr>
              <a:t>©︎ Unipos Inc. All Rights Reserved.</a:t>
            </a:r>
          </a:p>
        </p:txBody>
      </p:sp>
      <p:sp>
        <p:nvSpPr>
          <p:cNvPr id="7" name="Slide Number Placeholder 5">
            <a:extLst>
              <a:ext uri="{FF2B5EF4-FFF2-40B4-BE49-F238E27FC236}">
                <a16:creationId xmlns:a16="http://schemas.microsoft.com/office/drawing/2014/main" id="{80E87FDF-BC73-5E30-1DC9-81FA3C0E09A2}"/>
              </a:ext>
            </a:extLst>
          </p:cNvPr>
          <p:cNvSpPr txBox="1">
            <a:spLocks/>
          </p:cNvSpPr>
          <p:nvPr userDrawn="1"/>
        </p:nvSpPr>
        <p:spPr>
          <a:xfrm>
            <a:off x="11481593" y="6470582"/>
            <a:ext cx="609130" cy="36511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76251F-60E5-C94C-B961-61F02C797811}" type="slidenum">
              <a:rPr kumimoji="1" lang="ja-JP" altLang="en-US" smtClean="0">
                <a:solidFill>
                  <a:srgbClr val="454949"/>
                </a:solidFill>
                <a:latin typeface="Montserrat"/>
                <a:ea typeface="游ゴシック"/>
              </a:rPr>
              <a:pPr/>
              <a:t>‹#›</a:t>
            </a:fld>
            <a:endParaRPr kumimoji="1" lang="ja-JP" altLang="en-US">
              <a:solidFill>
                <a:srgbClr val="454949"/>
              </a:solidFill>
              <a:latin typeface="Montserrat"/>
              <a:ea typeface="游ゴシック"/>
            </a:endParaRPr>
          </a:p>
        </p:txBody>
      </p:sp>
      <p:pic>
        <p:nvPicPr>
          <p:cNvPr id="2" name="図 1" descr="時計, 花 が含まれている画像&#10;&#10;AI によって生成されたコンテンツは間違っている可能性があります。">
            <a:extLst>
              <a:ext uri="{FF2B5EF4-FFF2-40B4-BE49-F238E27FC236}">
                <a16:creationId xmlns:a16="http://schemas.microsoft.com/office/drawing/2014/main" id="{4C35DA98-07C1-C924-6A97-E2361CDC0844}"/>
              </a:ext>
            </a:extLst>
          </p:cNvPr>
          <p:cNvPicPr>
            <a:picLocks noChangeAspect="1"/>
          </p:cNvPicPr>
          <p:nvPr userDrawn="1"/>
        </p:nvPicPr>
        <p:blipFill>
          <a:blip r:embed="rId2"/>
          <a:stretch>
            <a:fillRect/>
          </a:stretch>
        </p:blipFill>
        <p:spPr>
          <a:xfrm>
            <a:off x="11018520" y="53751"/>
            <a:ext cx="1119730" cy="392438"/>
          </a:xfrm>
          <a:prstGeom prst="rect">
            <a:avLst/>
          </a:prstGeom>
        </p:spPr>
      </p:pic>
    </p:spTree>
    <p:extLst>
      <p:ext uri="{BB962C8B-B14F-4D97-AF65-F5344CB8AC3E}">
        <p14:creationId xmlns:p14="http://schemas.microsoft.com/office/powerpoint/2010/main" val="1846994296"/>
      </p:ext>
    </p:extLst>
  </p:cSld>
  <p:clrMapOvr>
    <a:masterClrMapping/>
  </p:clrMapOvr>
  <p:extLst>
    <p:ext uri="{DCECCB84-F9BA-43D5-87BE-67443E8EF086}">
      <p15:sldGuideLst xmlns:p15="http://schemas.microsoft.com/office/powerpoint/2012/main">
        <p15:guide id="1" pos="257">
          <p15:clr>
            <a:srgbClr val="FBAE40"/>
          </p15:clr>
        </p15:guide>
        <p15:guide id="2" pos="7423">
          <p15:clr>
            <a:srgbClr val="FBAE40"/>
          </p15:clr>
        </p15:guide>
        <p15:guide id="3" orient="horz" pos="300">
          <p15:clr>
            <a:srgbClr val="FBAE40"/>
          </p15:clr>
        </p15:guide>
        <p15:guide id="4" orient="horz" pos="404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ノーマルスライド">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855C641C-10B5-8E53-178B-1CCBD2E3098E}"/>
              </a:ext>
            </a:extLst>
          </p:cNvPr>
          <p:cNvSpPr txBox="1">
            <a:spLocks/>
          </p:cNvSpPr>
          <p:nvPr userDrawn="1"/>
        </p:nvSpPr>
        <p:spPr>
          <a:xfrm>
            <a:off x="11481593" y="6470582"/>
            <a:ext cx="609130" cy="36511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76251F-60E5-C94C-B961-61F02C797811}" type="slidenum">
              <a:rPr kumimoji="1" lang="ja-JP" altLang="en-US" smtClean="0">
                <a:solidFill>
                  <a:srgbClr val="454949"/>
                </a:solidFill>
                <a:latin typeface="Montserrat"/>
                <a:ea typeface="游ゴシック"/>
              </a:rPr>
              <a:pPr/>
              <a:t>‹#›</a:t>
            </a:fld>
            <a:endParaRPr kumimoji="1" lang="ja-JP" altLang="en-US">
              <a:solidFill>
                <a:srgbClr val="454949"/>
              </a:solidFill>
              <a:latin typeface="Montserrat"/>
              <a:ea typeface="游ゴシック"/>
            </a:endParaRPr>
          </a:p>
        </p:txBody>
      </p:sp>
      <p:sp>
        <p:nvSpPr>
          <p:cNvPr id="4" name="テキスト プレースホルダー 3">
            <a:extLst>
              <a:ext uri="{FF2B5EF4-FFF2-40B4-BE49-F238E27FC236}">
                <a16:creationId xmlns:a16="http://schemas.microsoft.com/office/drawing/2014/main" id="{0A2DA80F-203E-6A35-604D-AE84378E4374}"/>
              </a:ext>
            </a:extLst>
          </p:cNvPr>
          <p:cNvSpPr>
            <a:spLocks noGrp="1"/>
          </p:cNvSpPr>
          <p:nvPr>
            <p:ph type="body" sz="quarter" idx="15" hasCustomPrompt="1"/>
          </p:nvPr>
        </p:nvSpPr>
        <p:spPr>
          <a:xfrm>
            <a:off x="407988" y="489719"/>
            <a:ext cx="11376025" cy="392438"/>
          </a:xfrm>
          <a:prstGeom prst="rect">
            <a:avLst/>
          </a:prstGeom>
        </p:spPr>
        <p:txBody>
          <a:bodyPr lIns="0" tIns="0" rIns="0" bIns="0"/>
          <a:lstStyle>
            <a:lvl1pPr marL="0">
              <a:lnSpc>
                <a:spcPct val="110000"/>
              </a:lnSpc>
              <a:defRPr sz="2000" b="1" i="0" spc="200" baseline="0">
                <a:solidFill>
                  <a:schemeClr val="accent1"/>
                </a:solidFill>
                <a:latin typeface="Yu Gothic" panose="020B0400000000000000" pitchFamily="34" charset="-128"/>
                <a:ea typeface="Yu Gothic" panose="020B0400000000000000" pitchFamily="34" charset="-128"/>
              </a:defRPr>
            </a:lvl1pPr>
          </a:lstStyle>
          <a:p>
            <a:pPr lvl="0"/>
            <a:r>
              <a:rPr kumimoji="1" lang="ja-JP" altLang="en-US"/>
              <a:t>必須：見出し（簡潔に）</a:t>
            </a:r>
          </a:p>
        </p:txBody>
      </p:sp>
      <p:sp>
        <p:nvSpPr>
          <p:cNvPr id="6" name="テキスト プレースホルダー 5">
            <a:extLst>
              <a:ext uri="{FF2B5EF4-FFF2-40B4-BE49-F238E27FC236}">
                <a16:creationId xmlns:a16="http://schemas.microsoft.com/office/drawing/2014/main" id="{8EEA342E-93E6-69A5-AAFD-E6353FD20D91}"/>
              </a:ext>
            </a:extLst>
          </p:cNvPr>
          <p:cNvSpPr>
            <a:spLocks noGrp="1"/>
          </p:cNvSpPr>
          <p:nvPr>
            <p:ph type="body" sz="quarter" idx="16"/>
          </p:nvPr>
        </p:nvSpPr>
        <p:spPr>
          <a:xfrm>
            <a:off x="407988" y="957970"/>
            <a:ext cx="11376025" cy="1166812"/>
          </a:xfrm>
          <a:prstGeom prst="rect">
            <a:avLst/>
          </a:prstGeom>
        </p:spPr>
        <p:txBody>
          <a:bodyPr lIns="0" tIns="0" rIns="0" bIns="0"/>
          <a:lstStyle>
            <a:lvl1pPr>
              <a:lnSpc>
                <a:spcPct val="120000"/>
              </a:lnSpc>
              <a:defRPr sz="1400" b="0" i="0">
                <a:solidFill>
                  <a:schemeClr val="tx1"/>
                </a:solidFill>
                <a:latin typeface="Yu Gothic" panose="020B0400000000000000" pitchFamily="34" charset="-128"/>
                <a:ea typeface="Yu Gothic" panose="020B0400000000000000" pitchFamily="34" charset="-128"/>
              </a:defRPr>
            </a:lvl1pPr>
          </a:lstStyle>
          <a:p>
            <a:pPr lvl="0"/>
            <a:r>
              <a:rPr kumimoji="1" lang="ja-JP" altLang="en-US"/>
              <a:t>マスター テキストの書式設定</a:t>
            </a:r>
          </a:p>
        </p:txBody>
      </p:sp>
      <p:pic>
        <p:nvPicPr>
          <p:cNvPr id="5" name="図 4" descr="時計, 花 が含まれている画像&#10;&#10;AI によって生成されたコンテンツは間違っている可能性があります。">
            <a:extLst>
              <a:ext uri="{FF2B5EF4-FFF2-40B4-BE49-F238E27FC236}">
                <a16:creationId xmlns:a16="http://schemas.microsoft.com/office/drawing/2014/main" id="{05E07153-7E30-F70B-A666-7595F01D94B0}"/>
              </a:ext>
            </a:extLst>
          </p:cNvPr>
          <p:cNvPicPr>
            <a:picLocks noChangeAspect="1"/>
          </p:cNvPicPr>
          <p:nvPr userDrawn="1"/>
        </p:nvPicPr>
        <p:blipFill>
          <a:blip r:embed="rId2"/>
          <a:stretch>
            <a:fillRect/>
          </a:stretch>
        </p:blipFill>
        <p:spPr>
          <a:xfrm>
            <a:off x="11018520" y="53751"/>
            <a:ext cx="1119730" cy="392438"/>
          </a:xfrm>
          <a:prstGeom prst="rect">
            <a:avLst/>
          </a:prstGeom>
        </p:spPr>
      </p:pic>
      <p:sp>
        <p:nvSpPr>
          <p:cNvPr id="2" name="フッター プレースホルダー 4">
            <a:extLst>
              <a:ext uri="{FF2B5EF4-FFF2-40B4-BE49-F238E27FC236}">
                <a16:creationId xmlns:a16="http://schemas.microsoft.com/office/drawing/2014/main" id="{0E5005A7-E091-4699-CB9C-CD512E9A70E2}"/>
              </a:ext>
            </a:extLst>
          </p:cNvPr>
          <p:cNvSpPr txBox="1">
            <a:spLocks/>
          </p:cNvSpPr>
          <p:nvPr userDrawn="1"/>
        </p:nvSpPr>
        <p:spPr>
          <a:xfrm>
            <a:off x="8126895" y="6528799"/>
            <a:ext cx="3722036" cy="273445"/>
          </a:xfrm>
          <a:prstGeom prst="rect">
            <a:avLst/>
          </a:prstGeom>
        </p:spPr>
        <p:txBody>
          <a:bodyPr vert="horz" lIns="91440" tIns="45720" rIns="91440" bIns="45720" rtlCol="0" anchor="ctr"/>
          <a:lstStyle>
            <a:defPPr>
              <a:defRPr lang="ja-JP"/>
            </a:defPPr>
            <a:lvl1pPr marL="0" algn="l" defTabSz="914400" rtl="0" eaLnBrk="1" latinLnBrk="0" hangingPunct="1">
              <a:defRPr kumimoji="1" sz="1200" kern="1200">
                <a:solidFill>
                  <a:schemeClr val="tx1">
                    <a:tint val="75000"/>
                  </a:schemeClr>
                </a:solidFill>
                <a:latin typeface="+mn-ea"/>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900" b="0" spc="100" dirty="0">
                <a:solidFill>
                  <a:srgbClr val="454A4A"/>
                </a:solidFill>
                <a:latin typeface="Montserrat" pitchFamily="2" charset="0"/>
              </a:rPr>
              <a:t>©︎ Unipos Inc. All Rights Reserved.</a:t>
            </a:r>
          </a:p>
        </p:txBody>
      </p:sp>
    </p:spTree>
    <p:extLst>
      <p:ext uri="{BB962C8B-B14F-4D97-AF65-F5344CB8AC3E}">
        <p14:creationId xmlns:p14="http://schemas.microsoft.com/office/powerpoint/2010/main" val="4126217239"/>
      </p:ext>
    </p:extLst>
  </p:cSld>
  <p:clrMapOvr>
    <a:masterClrMapping/>
  </p:clrMapOvr>
  <p:extLst>
    <p:ext uri="{DCECCB84-F9BA-43D5-87BE-67443E8EF086}">
      <p15:sldGuideLst xmlns:p15="http://schemas.microsoft.com/office/powerpoint/2012/main">
        <p15:guide id="1" orient="horz" pos="4042">
          <p15:clr>
            <a:srgbClr val="FBAE40"/>
          </p15:clr>
        </p15:guide>
        <p15:guide id="2" pos="257">
          <p15:clr>
            <a:srgbClr val="FBAE40"/>
          </p15:clr>
        </p15:guide>
        <p15:guide id="3" orient="horz" pos="300" userDrawn="1">
          <p15:clr>
            <a:srgbClr val="FBAE40"/>
          </p15:clr>
        </p15:guide>
        <p15:guide id="18" pos="7423">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ケーススタディ">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855C641C-10B5-8E53-178B-1CCBD2E3098E}"/>
              </a:ext>
            </a:extLst>
          </p:cNvPr>
          <p:cNvSpPr txBox="1">
            <a:spLocks/>
          </p:cNvSpPr>
          <p:nvPr userDrawn="1"/>
        </p:nvSpPr>
        <p:spPr>
          <a:xfrm>
            <a:off x="11481593" y="6470582"/>
            <a:ext cx="609130" cy="36511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76251F-60E5-C94C-B961-61F02C797811}" type="slidenum">
              <a:rPr kumimoji="1" lang="ja-JP" altLang="en-US" smtClean="0">
                <a:solidFill>
                  <a:srgbClr val="454949"/>
                </a:solidFill>
                <a:latin typeface="Montserrat"/>
                <a:ea typeface="游ゴシック"/>
              </a:rPr>
              <a:pPr/>
              <a:t>‹#›</a:t>
            </a:fld>
            <a:endParaRPr kumimoji="1" lang="ja-JP" altLang="en-US">
              <a:solidFill>
                <a:srgbClr val="454949"/>
              </a:solidFill>
              <a:latin typeface="Montserrat"/>
              <a:ea typeface="游ゴシック"/>
            </a:endParaRPr>
          </a:p>
        </p:txBody>
      </p:sp>
      <p:sp>
        <p:nvSpPr>
          <p:cNvPr id="4" name="テキスト プレースホルダー 3">
            <a:extLst>
              <a:ext uri="{FF2B5EF4-FFF2-40B4-BE49-F238E27FC236}">
                <a16:creationId xmlns:a16="http://schemas.microsoft.com/office/drawing/2014/main" id="{0A2DA80F-203E-6A35-604D-AE84378E4374}"/>
              </a:ext>
            </a:extLst>
          </p:cNvPr>
          <p:cNvSpPr>
            <a:spLocks noGrp="1"/>
          </p:cNvSpPr>
          <p:nvPr>
            <p:ph type="body" sz="quarter" idx="15" hasCustomPrompt="1"/>
          </p:nvPr>
        </p:nvSpPr>
        <p:spPr>
          <a:xfrm>
            <a:off x="663576" y="489719"/>
            <a:ext cx="11120438" cy="392438"/>
          </a:xfrm>
          <a:prstGeom prst="rect">
            <a:avLst/>
          </a:prstGeom>
        </p:spPr>
        <p:txBody>
          <a:bodyPr lIns="0" tIns="0" rIns="0" bIns="0"/>
          <a:lstStyle>
            <a:lvl1pPr marL="0">
              <a:lnSpc>
                <a:spcPct val="110000"/>
              </a:lnSpc>
              <a:defRPr sz="2800" b="1" i="0" spc="200" baseline="0">
                <a:solidFill>
                  <a:schemeClr val="accent1"/>
                </a:solidFill>
                <a:latin typeface="Yu Gothic" panose="020B0400000000000000" pitchFamily="34" charset="-128"/>
                <a:ea typeface="Yu Gothic" panose="020B0400000000000000" pitchFamily="34" charset="-128"/>
              </a:defRPr>
            </a:lvl1pPr>
          </a:lstStyle>
          <a:p>
            <a:pPr lvl="0"/>
            <a:r>
              <a:rPr kumimoji="1" lang="ja-JP" altLang="en-US"/>
              <a:t>企業名</a:t>
            </a:r>
          </a:p>
        </p:txBody>
      </p:sp>
      <p:sp>
        <p:nvSpPr>
          <p:cNvPr id="6" name="テキスト プレースホルダー 5">
            <a:extLst>
              <a:ext uri="{FF2B5EF4-FFF2-40B4-BE49-F238E27FC236}">
                <a16:creationId xmlns:a16="http://schemas.microsoft.com/office/drawing/2014/main" id="{8EEA342E-93E6-69A5-AAFD-E6353FD20D91}"/>
              </a:ext>
            </a:extLst>
          </p:cNvPr>
          <p:cNvSpPr>
            <a:spLocks noGrp="1"/>
          </p:cNvSpPr>
          <p:nvPr>
            <p:ph type="body" sz="quarter" idx="16" hasCustomPrompt="1"/>
          </p:nvPr>
        </p:nvSpPr>
        <p:spPr>
          <a:xfrm>
            <a:off x="561806" y="963787"/>
            <a:ext cx="11222207" cy="392438"/>
          </a:xfrm>
          <a:prstGeom prst="rect">
            <a:avLst/>
          </a:prstGeom>
        </p:spPr>
        <p:txBody>
          <a:bodyPr lIns="0" tIns="0" rIns="0" bIns="0"/>
          <a:lstStyle>
            <a:lvl1pPr>
              <a:lnSpc>
                <a:spcPct val="120000"/>
              </a:lnSpc>
              <a:defRPr sz="1600" b="1" i="0">
                <a:solidFill>
                  <a:schemeClr val="tx1"/>
                </a:solidFill>
                <a:latin typeface="Yu Gothic" panose="020B0400000000000000" pitchFamily="34" charset="-128"/>
                <a:ea typeface="Yu Gothic" panose="020B0400000000000000" pitchFamily="34" charset="-128"/>
              </a:defRPr>
            </a:lvl1pPr>
          </a:lstStyle>
          <a:p>
            <a:pPr lvl="0"/>
            <a:r>
              <a:rPr kumimoji="1" lang="ja-JP" altLang="en-US"/>
              <a:t>「事例の概要をここに入れてください」</a:t>
            </a:r>
          </a:p>
        </p:txBody>
      </p:sp>
      <p:pic>
        <p:nvPicPr>
          <p:cNvPr id="5" name="図 4" descr="時計, 花 が含まれている画像&#10;&#10;AI によって生成されたコンテンツは間違っている可能性があります。">
            <a:extLst>
              <a:ext uri="{FF2B5EF4-FFF2-40B4-BE49-F238E27FC236}">
                <a16:creationId xmlns:a16="http://schemas.microsoft.com/office/drawing/2014/main" id="{05E07153-7E30-F70B-A666-7595F01D94B0}"/>
              </a:ext>
            </a:extLst>
          </p:cNvPr>
          <p:cNvPicPr>
            <a:picLocks noChangeAspect="1"/>
          </p:cNvPicPr>
          <p:nvPr userDrawn="1"/>
        </p:nvPicPr>
        <p:blipFill>
          <a:blip r:embed="rId2"/>
          <a:stretch>
            <a:fillRect/>
          </a:stretch>
        </p:blipFill>
        <p:spPr>
          <a:xfrm>
            <a:off x="11018520" y="53751"/>
            <a:ext cx="1119730" cy="392438"/>
          </a:xfrm>
          <a:prstGeom prst="rect">
            <a:avLst/>
          </a:prstGeom>
        </p:spPr>
      </p:pic>
      <p:sp>
        <p:nvSpPr>
          <p:cNvPr id="2" name="フッター プレースホルダー 4">
            <a:extLst>
              <a:ext uri="{FF2B5EF4-FFF2-40B4-BE49-F238E27FC236}">
                <a16:creationId xmlns:a16="http://schemas.microsoft.com/office/drawing/2014/main" id="{0E5005A7-E091-4699-CB9C-CD512E9A70E2}"/>
              </a:ext>
            </a:extLst>
          </p:cNvPr>
          <p:cNvSpPr txBox="1">
            <a:spLocks/>
          </p:cNvSpPr>
          <p:nvPr userDrawn="1"/>
        </p:nvSpPr>
        <p:spPr>
          <a:xfrm>
            <a:off x="8126895" y="6528799"/>
            <a:ext cx="3722036" cy="273445"/>
          </a:xfrm>
          <a:prstGeom prst="rect">
            <a:avLst/>
          </a:prstGeom>
        </p:spPr>
        <p:txBody>
          <a:bodyPr vert="horz" lIns="91440" tIns="45720" rIns="91440" bIns="45720" rtlCol="0" anchor="ctr"/>
          <a:lstStyle>
            <a:defPPr>
              <a:defRPr lang="ja-JP"/>
            </a:defPPr>
            <a:lvl1pPr marL="0" algn="l" defTabSz="914400" rtl="0" eaLnBrk="1" latinLnBrk="0" hangingPunct="1">
              <a:defRPr kumimoji="1" sz="1200" kern="1200">
                <a:solidFill>
                  <a:schemeClr val="tx1">
                    <a:tint val="75000"/>
                  </a:schemeClr>
                </a:solidFill>
                <a:latin typeface="+mn-ea"/>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en-US" altLang="ja-JP" sz="900" b="0" spc="100" dirty="0">
                <a:solidFill>
                  <a:srgbClr val="454A4A"/>
                </a:solidFill>
                <a:latin typeface="Montserrat" pitchFamily="2" charset="0"/>
              </a:rPr>
              <a:t>©︎ Unipos Inc. All Rights Reserved.</a:t>
            </a:r>
          </a:p>
        </p:txBody>
      </p:sp>
      <p:cxnSp>
        <p:nvCxnSpPr>
          <p:cNvPr id="13" name="直線コネクタ 12">
            <a:extLst>
              <a:ext uri="{FF2B5EF4-FFF2-40B4-BE49-F238E27FC236}">
                <a16:creationId xmlns:a16="http://schemas.microsoft.com/office/drawing/2014/main" id="{C1BF4D7E-0BC6-69BC-4470-4CD3874D7BC9}"/>
              </a:ext>
            </a:extLst>
          </p:cNvPr>
          <p:cNvCxnSpPr>
            <a:cxnSpLocks/>
          </p:cNvCxnSpPr>
          <p:nvPr userDrawn="1"/>
        </p:nvCxnSpPr>
        <p:spPr>
          <a:xfrm>
            <a:off x="407988" y="0"/>
            <a:ext cx="0" cy="125730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9168342"/>
      </p:ext>
    </p:extLst>
  </p:cSld>
  <p:clrMapOvr>
    <a:masterClrMapping/>
  </p:clrMapOvr>
  <p:extLst>
    <p:ext uri="{DCECCB84-F9BA-43D5-87BE-67443E8EF086}">
      <p15:sldGuideLst xmlns:p15="http://schemas.microsoft.com/office/powerpoint/2012/main">
        <p15:guide id="1" orient="horz" pos="4042">
          <p15:clr>
            <a:srgbClr val="FBAE40"/>
          </p15:clr>
        </p15:guide>
        <p15:guide id="2" pos="257">
          <p15:clr>
            <a:srgbClr val="FBAE40"/>
          </p15:clr>
        </p15:guide>
        <p15:guide id="3" orient="horz" pos="300">
          <p15:clr>
            <a:srgbClr val="FBAE40"/>
          </p15:clr>
        </p15:guide>
        <p15:guide id="18" pos="7423">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userDrawn="1"/>
        </p:nvSpPr>
        <p:spPr>
          <a:xfrm>
            <a:off x="-1" y="0"/>
            <a:ext cx="12192000" cy="6858000"/>
          </a:xfrm>
          <a:custGeom>
            <a:avLst/>
            <a:gdLst/>
            <a:ahLst/>
            <a:cxnLst/>
            <a:rect l="l" t="t" r="r" b="b"/>
            <a:pathLst>
              <a:path w="12192000" h="6858000">
                <a:moveTo>
                  <a:pt x="12192000" y="0"/>
                </a:moveTo>
                <a:lnTo>
                  <a:pt x="12" y="0"/>
                </a:lnTo>
                <a:lnTo>
                  <a:pt x="0" y="6858000"/>
                </a:lnTo>
                <a:lnTo>
                  <a:pt x="12192000" y="6858000"/>
                </a:lnTo>
                <a:lnTo>
                  <a:pt x="12192000" y="0"/>
                </a:lnTo>
                <a:close/>
              </a:path>
            </a:pathLst>
          </a:custGeom>
          <a:solidFill>
            <a:srgbClr val="F1F1EF"/>
          </a:solidFill>
        </p:spPr>
        <p:txBody>
          <a:bodyPr wrap="square" lIns="0" tIns="0" rIns="0" bIns="0" rtlCol="0"/>
          <a:lstStyle/>
          <a:p>
            <a:endParaRPr/>
          </a:p>
        </p:txBody>
      </p:sp>
      <p:sp>
        <p:nvSpPr>
          <p:cNvPr id="3" name="スライド番号プレースホルダー 5">
            <a:extLst>
              <a:ext uri="{FF2B5EF4-FFF2-40B4-BE49-F238E27FC236}">
                <a16:creationId xmlns:a16="http://schemas.microsoft.com/office/drawing/2014/main" id="{6C2C6931-D383-3E3B-9F23-47BCC8651B7C}"/>
              </a:ext>
            </a:extLst>
          </p:cNvPr>
          <p:cNvSpPr>
            <a:spLocks noGrp="1"/>
          </p:cNvSpPr>
          <p:nvPr>
            <p:ph type="sldNum" sz="quarter" idx="4"/>
          </p:nvPr>
        </p:nvSpPr>
        <p:spPr>
          <a:xfrm>
            <a:off x="11284189" y="6390948"/>
            <a:ext cx="320435" cy="365125"/>
          </a:xfrm>
          <a:prstGeom prst="rect">
            <a:avLst/>
          </a:prstGeom>
        </p:spPr>
        <p:txBody>
          <a:bodyPr vert="horz" lIns="91440" tIns="45720" rIns="0" bIns="45720" rtlCol="0" anchor="ctr"/>
          <a:lstStyle>
            <a:lvl1pPr algn="r">
              <a:defRPr sz="800" b="1" i="0">
                <a:solidFill>
                  <a:schemeClr val="tx1">
                    <a:tint val="82000"/>
                  </a:schemeClr>
                </a:solidFill>
                <a:latin typeface="Century Schoolbook" panose="02040604050505020304" pitchFamily="18" charset="0"/>
              </a:defRPr>
            </a:lvl1pPr>
          </a:lstStyle>
          <a:p>
            <a:fld id="{EBC62E3E-0617-0F41-AD76-3BABE0F21BBD}" type="slidenum">
              <a:rPr lang="en-US" altLang="ja-JP"/>
              <a:pPr/>
              <a:t>‹#›</a:t>
            </a:fld>
            <a:endParaRPr kumimoji="1" lang="ja-JP" altLang="en-US" b="1">
              <a:latin typeface="Century Schoolbook" panose="02040604050505020304" pitchFamily="18" charset="0"/>
            </a:endParaRPr>
          </a:p>
        </p:txBody>
      </p:sp>
      <p:sp>
        <p:nvSpPr>
          <p:cNvPr id="4" name="Holder 4">
            <a:extLst>
              <a:ext uri="{FF2B5EF4-FFF2-40B4-BE49-F238E27FC236}">
                <a16:creationId xmlns:a16="http://schemas.microsoft.com/office/drawing/2014/main" id="{9E694A35-9D52-AD77-21B7-B49D32ACA32F}"/>
              </a:ext>
            </a:extLst>
          </p:cNvPr>
          <p:cNvSpPr>
            <a:spLocks noGrp="1"/>
          </p:cNvSpPr>
          <p:nvPr>
            <p:ph type="ftr" sz="quarter" idx="3"/>
          </p:nvPr>
        </p:nvSpPr>
        <p:spPr>
          <a:xfrm>
            <a:off x="587374" y="6523933"/>
            <a:ext cx="2152211" cy="118366"/>
          </a:xfrm>
          <a:prstGeom prst="rect">
            <a:avLst/>
          </a:prstGeom>
        </p:spPr>
        <p:txBody>
          <a:bodyPr lIns="0" tIns="0" rIns="0" bIns="0"/>
          <a:lstStyle>
            <a:lvl1pPr>
              <a:defRPr sz="600" b="1" i="0">
                <a:solidFill>
                  <a:schemeClr val="bg1">
                    <a:lumMod val="50000"/>
                  </a:schemeClr>
                </a:solidFill>
                <a:latin typeface="Century Schoolbook" panose="02040604050505020304" pitchFamily="18" charset="0"/>
                <a:cs typeface="Times New Roman"/>
              </a:defRPr>
            </a:lvl1pPr>
          </a:lstStyle>
          <a:p>
            <a:pPr marL="12700">
              <a:lnSpc>
                <a:spcPts val="919"/>
              </a:lnSpc>
            </a:pPr>
            <a:r>
              <a:rPr lang="en-US" altLang="ja-JP" spc="-55" dirty="0"/>
              <a:t>© Unipos Inc. All Rights Reserved.</a:t>
            </a:r>
          </a:p>
        </p:txBody>
      </p:sp>
    </p:spTree>
    <p:extLst>
      <p:ext uri="{BB962C8B-B14F-4D97-AF65-F5344CB8AC3E}">
        <p14:creationId xmlns:p14="http://schemas.microsoft.com/office/powerpoint/2010/main" val="2151122608"/>
      </p:ext>
    </p:extLst>
  </p:cSld>
  <p:clrMap bg1="lt1" tx1="dk1" bg2="lt2" tx2="dk2" accent1="accent1" accent2="accent2" accent3="accent3" accent4="accent4" accent5="accent5" accent6="accent6" hlink="hlink" folHlink="folHlink"/>
  <p:sldLayoutIdLst>
    <p:sldLayoutId id="2147483757" r:id="rId1"/>
    <p:sldLayoutId id="2147483755" r:id="rId2"/>
    <p:sldLayoutId id="2147483752" r:id="rId3"/>
    <p:sldLayoutId id="2147483756" r:id="rId4"/>
  </p:sldLayoutIdLst>
  <p:hf hdr="0" dt="0"/>
  <p:txStyles>
    <p:titleStyle>
      <a:lvl1pPr>
        <a:defRPr>
          <a:latin typeface="+mj-lt"/>
          <a:ea typeface="+mj-ea"/>
          <a:cs typeface="+mj-cs"/>
        </a:defRPr>
      </a:lvl1pPr>
    </p:titleStyle>
    <p:bodyStyle>
      <a:lvl1pPr marL="0">
        <a:defRPr b="0" i="0">
          <a:latin typeface="Yu Gothic Medium" panose="020B0400000000000000" pitchFamily="34" charset="-128"/>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3.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C514C-CC63-FEF8-A06E-87FCD4602320}"/>
            </a:ext>
          </a:extLst>
        </p:cNvPr>
        <p:cNvGrpSpPr/>
        <p:nvPr/>
      </p:nvGrpSpPr>
      <p:grpSpPr>
        <a:xfrm>
          <a:off x="0" y="0"/>
          <a:ext cx="0" cy="0"/>
          <a:chOff x="0" y="0"/>
          <a:chExt cx="0" cy="0"/>
        </a:xfrm>
      </p:grpSpPr>
      <p:graphicFrame>
        <p:nvGraphicFramePr>
          <p:cNvPr id="45" name="think-cell data - do not delete" hidden="1">
            <a:extLst>
              <a:ext uri="{FF2B5EF4-FFF2-40B4-BE49-F238E27FC236}">
                <a16:creationId xmlns:a16="http://schemas.microsoft.com/office/drawing/2014/main" id="{50D41403-89E1-9634-90DB-A78E08E0D5B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426" imgH="428" progId="TCLayout.ActiveDocument.1">
                  <p:embed/>
                </p:oleObj>
              </mc:Choice>
              <mc:Fallback>
                <p:oleObj name="think-cellスライド" r:id="rId4" imgW="426" imgH="428" progId="TCLayout.ActiveDocument.1">
                  <p:embed/>
                  <p:pic>
                    <p:nvPicPr>
                      <p:cNvPr id="45" name="think-cell data - do not delete" hidden="1">
                        <a:extLst>
                          <a:ext uri="{FF2B5EF4-FFF2-40B4-BE49-F238E27FC236}">
                            <a16:creationId xmlns:a16="http://schemas.microsoft.com/office/drawing/2014/main" id="{FFB0FF3F-D3EA-01B1-A465-0DA15966C8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テキスト プレースホルダー 1">
            <a:extLst>
              <a:ext uri="{FF2B5EF4-FFF2-40B4-BE49-F238E27FC236}">
                <a16:creationId xmlns:a16="http://schemas.microsoft.com/office/drawing/2014/main" id="{C91442B5-A5E5-C46E-5064-FC886C167396}"/>
              </a:ext>
            </a:extLst>
          </p:cNvPr>
          <p:cNvSpPr>
            <a:spLocks noGrp="1"/>
          </p:cNvSpPr>
          <p:nvPr>
            <p:ph type="body" sz="quarter" idx="15"/>
          </p:nvPr>
        </p:nvSpPr>
        <p:spPr>
          <a:xfrm>
            <a:off x="413887" y="481393"/>
            <a:ext cx="11376025" cy="392438"/>
          </a:xfrm>
        </p:spPr>
        <p:txBody>
          <a:bodyPr/>
          <a:lstStyle/>
          <a:p>
            <a:r>
              <a:rPr kumimoji="1" lang="ja-JP" altLang="en-US" dirty="0">
                <a:latin typeface="+mn-ea"/>
                <a:ea typeface="+mn-ea"/>
              </a:rPr>
              <a:t>人的資本経営フレームワーク</a:t>
            </a:r>
            <a:r>
              <a:rPr kumimoji="1" lang="en-US" altLang="ja-JP" dirty="0">
                <a:latin typeface="Montserrat" pitchFamily="2" charset="0"/>
                <a:ea typeface="+mn-ea"/>
              </a:rPr>
              <a:t>2026</a:t>
            </a:r>
            <a:r>
              <a:rPr kumimoji="1" lang="ja-JP" altLang="en-US" dirty="0">
                <a:latin typeface="+mn-ea"/>
                <a:ea typeface="+mn-ea"/>
              </a:rPr>
              <a:t>（田中弦モデル）</a:t>
            </a:r>
            <a:r>
              <a:rPr kumimoji="1" lang="en-US" altLang="ja-JP" sz="1400" b="0" dirty="0">
                <a:solidFill>
                  <a:schemeClr val="tx1"/>
                </a:solidFill>
                <a:latin typeface="+mn-ea"/>
                <a:ea typeface="+mn-ea"/>
              </a:rPr>
              <a:t>※</a:t>
            </a:r>
            <a:r>
              <a:rPr kumimoji="1" lang="ja-JP" altLang="en-US" sz="1400" b="0" dirty="0">
                <a:solidFill>
                  <a:schemeClr val="tx1"/>
                </a:solidFill>
                <a:latin typeface="+mn-ea"/>
              </a:rPr>
              <a:t>人的資本可視化指針改訂版対応</a:t>
            </a:r>
          </a:p>
          <a:p>
            <a:endParaRPr kumimoji="1" lang="ja-JP" altLang="en-US" dirty="0">
              <a:latin typeface="+mn-ea"/>
              <a:ea typeface="+mn-ea"/>
            </a:endParaRPr>
          </a:p>
        </p:txBody>
      </p:sp>
      <p:sp>
        <p:nvSpPr>
          <p:cNvPr id="61" name="テキスト プレースホルダー 2">
            <a:extLst>
              <a:ext uri="{FF2B5EF4-FFF2-40B4-BE49-F238E27FC236}">
                <a16:creationId xmlns:a16="http://schemas.microsoft.com/office/drawing/2014/main" id="{9759C703-E409-FE70-28EE-B5DEDE601EEA}"/>
              </a:ext>
            </a:extLst>
          </p:cNvPr>
          <p:cNvSpPr>
            <a:spLocks noGrp="1"/>
          </p:cNvSpPr>
          <p:nvPr>
            <p:ph type="body" sz="quarter" idx="16"/>
          </p:nvPr>
        </p:nvSpPr>
        <p:spPr>
          <a:xfrm>
            <a:off x="407988" y="879012"/>
            <a:ext cx="11376025" cy="505560"/>
          </a:xfrm>
        </p:spPr>
        <p:txBody>
          <a:bodyPr/>
          <a:lstStyle/>
          <a:p>
            <a:r>
              <a:rPr kumimoji="1" lang="ja-JP" altLang="en-US" dirty="0">
                <a:latin typeface="+mn-ea"/>
                <a:ea typeface="+mn-ea"/>
              </a:rPr>
              <a:t>中長経営計画達成に向けた重点克服課題を、機会を捉えリスクをコントロールすることで経営戦略と人事戦略を連動し</a:t>
            </a:r>
            <a:endParaRPr kumimoji="1" lang="en-US" altLang="ja-JP" dirty="0">
              <a:latin typeface="+mn-ea"/>
              <a:ea typeface="+mn-ea"/>
            </a:endParaRPr>
          </a:p>
          <a:p>
            <a:r>
              <a:rPr kumimoji="1" lang="ja-JP" altLang="en-US" dirty="0">
                <a:latin typeface="+mn-ea"/>
                <a:ea typeface="+mn-ea"/>
              </a:rPr>
              <a:t>変化を質的・量的に起こすことでアウトカムを得る</a:t>
            </a:r>
          </a:p>
        </p:txBody>
      </p:sp>
      <p:pic>
        <p:nvPicPr>
          <p:cNvPr id="12" name="図 11" descr="グラフィカル ユーザー インターフェイス&#10;&#10;AI 生成コンテンツは誤りを含む可能性があります。">
            <a:extLst>
              <a:ext uri="{FF2B5EF4-FFF2-40B4-BE49-F238E27FC236}">
                <a16:creationId xmlns:a16="http://schemas.microsoft.com/office/drawing/2014/main" id="{81D52B00-6D96-46B8-5183-86FDF0938310}"/>
              </a:ext>
            </a:extLst>
          </p:cNvPr>
          <p:cNvPicPr>
            <a:picLocks noChangeAspect="1"/>
          </p:cNvPicPr>
          <p:nvPr/>
        </p:nvPicPr>
        <p:blipFill>
          <a:blip r:embed="rId6"/>
          <a:stretch>
            <a:fillRect/>
          </a:stretch>
        </p:blipFill>
        <p:spPr>
          <a:xfrm>
            <a:off x="-1" y="1426776"/>
            <a:ext cx="12192001" cy="5181601"/>
          </a:xfrm>
          <a:prstGeom prst="rect">
            <a:avLst/>
          </a:prstGeom>
        </p:spPr>
      </p:pic>
      <p:pic>
        <p:nvPicPr>
          <p:cNvPr id="14" name="図 13">
            <a:extLst>
              <a:ext uri="{FF2B5EF4-FFF2-40B4-BE49-F238E27FC236}">
                <a16:creationId xmlns:a16="http://schemas.microsoft.com/office/drawing/2014/main" id="{A441A736-3E39-9B0C-44E9-002BA3B512E5}"/>
              </a:ext>
            </a:extLst>
          </p:cNvPr>
          <p:cNvPicPr>
            <a:picLocks noChangeAspect="1"/>
          </p:cNvPicPr>
          <p:nvPr/>
        </p:nvPicPr>
        <p:blipFill>
          <a:blip r:embed="rId7"/>
          <a:stretch>
            <a:fillRect/>
          </a:stretch>
        </p:blipFill>
        <p:spPr>
          <a:xfrm>
            <a:off x="6708116" y="1220060"/>
            <a:ext cx="5118100" cy="203200"/>
          </a:xfrm>
          <a:prstGeom prst="rect">
            <a:avLst/>
          </a:prstGeom>
        </p:spPr>
      </p:pic>
    </p:spTree>
    <p:extLst>
      <p:ext uri="{BB962C8B-B14F-4D97-AF65-F5344CB8AC3E}">
        <p14:creationId xmlns:p14="http://schemas.microsoft.com/office/powerpoint/2010/main" val="1823730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6894557C-E68D-1A4D-99A9-55A703D936BB}"/>
              </a:ext>
            </a:extLst>
          </p:cNvPr>
          <p:cNvSpPr>
            <a:spLocks noGrp="1"/>
          </p:cNvSpPr>
          <p:nvPr>
            <p:ph type="body" sz="quarter" idx="15"/>
          </p:nvPr>
        </p:nvSpPr>
        <p:spPr/>
        <p:txBody>
          <a:bodyPr/>
          <a:lstStyle/>
          <a:p>
            <a:r>
              <a:rPr kumimoji="1" lang="ja-JP" altLang="en-US" dirty="0"/>
              <a:t>ご利用方法</a:t>
            </a:r>
          </a:p>
        </p:txBody>
      </p:sp>
      <p:sp>
        <p:nvSpPr>
          <p:cNvPr id="3" name="テキスト プレースホルダー 2">
            <a:extLst>
              <a:ext uri="{FF2B5EF4-FFF2-40B4-BE49-F238E27FC236}">
                <a16:creationId xmlns:a16="http://schemas.microsoft.com/office/drawing/2014/main" id="{289B76B7-B2C4-2F1C-308E-1D3099F2F4F5}"/>
              </a:ext>
            </a:extLst>
          </p:cNvPr>
          <p:cNvSpPr>
            <a:spLocks noGrp="1"/>
          </p:cNvSpPr>
          <p:nvPr>
            <p:ph type="body" sz="quarter" idx="16"/>
          </p:nvPr>
        </p:nvSpPr>
        <p:spPr/>
        <p:txBody>
          <a:bodyPr/>
          <a:lstStyle/>
          <a:p>
            <a:r>
              <a:rPr kumimoji="1" lang="ja-JP" altLang="en-US" dirty="0"/>
              <a:t>改訂版はクリエイティブコモンズライセンス「表示ー継承」のもと、連絡不要・無料・商用利用可能です。</a:t>
            </a:r>
            <a:endParaRPr kumimoji="1" lang="en-US" altLang="ja-JP" dirty="0"/>
          </a:p>
          <a:p>
            <a:r>
              <a:rPr kumimoji="1" lang="ja-JP" altLang="en-US" dirty="0"/>
              <a:t>ご利用の際は下記クレジットをご表記ください。 </a:t>
            </a:r>
          </a:p>
          <a:p>
            <a:endParaRPr kumimoji="1" lang="ja-JP" altLang="en-US" dirty="0"/>
          </a:p>
          <a:p>
            <a:r>
              <a:rPr kumimoji="1" lang="ja-JP" altLang="en-US" dirty="0"/>
              <a:t> </a:t>
            </a:r>
          </a:p>
          <a:p>
            <a:r>
              <a:rPr kumimoji="1" lang="en-US" altLang="ja-JP" dirty="0"/>
              <a:t>【</a:t>
            </a:r>
            <a:r>
              <a:rPr kumimoji="1" lang="ja-JP" altLang="en-US" dirty="0"/>
              <a:t>クレジット</a:t>
            </a:r>
            <a:r>
              <a:rPr kumimoji="1" lang="en-US" altLang="ja-JP" dirty="0"/>
              <a:t>】</a:t>
            </a:r>
            <a:endParaRPr kumimoji="1" lang="ja-JP" altLang="en-US" dirty="0"/>
          </a:p>
          <a:p>
            <a:r>
              <a:rPr kumimoji="1" lang="ja-JP" altLang="en-US" b="1" dirty="0"/>
              <a:t>人的資本経営フレームワーク</a:t>
            </a:r>
            <a:r>
              <a:rPr kumimoji="1" lang="en-US" altLang="ja-JP" b="1" dirty="0"/>
              <a:t>2026</a:t>
            </a:r>
            <a:r>
              <a:rPr kumimoji="1" lang="ja-JP" altLang="en-US" b="1" dirty="0"/>
              <a:t>（田中弦モデル）／</a:t>
            </a:r>
            <a:r>
              <a:rPr kumimoji="1" lang="en-US" altLang="ja-JP" b="1" dirty="0" err="1"/>
              <a:t>Unipos</a:t>
            </a:r>
            <a:r>
              <a:rPr kumimoji="1" lang="ja-JP" altLang="en-US" b="1" dirty="0"/>
              <a:t>株式会社提供</a:t>
            </a:r>
            <a:r>
              <a:rPr kumimoji="1" lang="ja-JP" altLang="en-US" dirty="0"/>
              <a:t> </a:t>
            </a:r>
          </a:p>
          <a:p>
            <a:endParaRPr kumimoji="1" lang="ja-JP" altLang="en-US" dirty="0"/>
          </a:p>
          <a:p>
            <a:r>
              <a:rPr kumimoji="1" lang="en-US" altLang="ja-JP" dirty="0"/>
              <a:t>※</a:t>
            </a:r>
            <a:r>
              <a:rPr kumimoji="1" lang="ja-JP" altLang="en-US" dirty="0"/>
              <a:t>コモンズ証：</a:t>
            </a:r>
            <a:r>
              <a:rPr kumimoji="1" lang="en-US" altLang="ja-JP" dirty="0"/>
              <a:t>https://creativecommons.org/licenses/by-sa/4.0/deed.ja</a:t>
            </a:r>
            <a:endParaRPr kumimoji="1" lang="ja-JP" altLang="en-US" dirty="0"/>
          </a:p>
        </p:txBody>
      </p:sp>
    </p:spTree>
    <p:extLst>
      <p:ext uri="{BB962C8B-B14F-4D97-AF65-F5344CB8AC3E}">
        <p14:creationId xmlns:p14="http://schemas.microsoft.com/office/powerpoint/2010/main" val="395119824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コーポレート">
  <a:themeElements>
    <a:clrScheme name="Unipos">
      <a:dk1>
        <a:srgbClr val="000000"/>
      </a:dk1>
      <a:lt1>
        <a:srgbClr val="FFFFFF"/>
      </a:lt1>
      <a:dk2>
        <a:srgbClr val="7F7F7F"/>
      </a:dk2>
      <a:lt2>
        <a:srgbClr val="F2F2F0"/>
      </a:lt2>
      <a:accent1>
        <a:srgbClr val="F03616"/>
      </a:accent1>
      <a:accent2>
        <a:srgbClr val="90200D"/>
      </a:accent2>
      <a:accent3>
        <a:srgbClr val="10383C"/>
      </a:accent3>
      <a:accent4>
        <a:srgbClr val="748D91"/>
      </a:accent4>
      <a:accent5>
        <a:srgbClr val="A9C8C9"/>
      </a:accent5>
      <a:accent6>
        <a:srgbClr val="CAB583"/>
      </a:accent6>
      <a:hlink>
        <a:srgbClr val="F03616"/>
      </a:hlink>
      <a:folHlink>
        <a:srgbClr val="5F5F5F"/>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solidFill>
        <a:ln>
          <a:noFill/>
        </a:ln>
      </a:spPr>
      <a:bodyPr rtlCol="0" anchor="ctr"/>
      <a:lstStyle>
        <a:defPPr algn="ctr">
          <a:defRPr kumimoji="1" sz="1400" b="1">
            <a:solidFill>
              <a:schemeClr val="bg1"/>
            </a:solidFill>
            <a:latin typeface="Yu Gothic" panose="020B0400000000000000" pitchFamily="34" charset="-128"/>
            <a:ea typeface="Yu Gothic" panose="020B0400000000000000" pitchFamily="34" charset="-128"/>
          </a:defRPr>
        </a:defPPr>
      </a:lstStyle>
      <a:style>
        <a:lnRef idx="2">
          <a:schemeClr val="accent1">
            <a:shade val="15000"/>
          </a:schemeClr>
        </a:lnRef>
        <a:fillRef idx="1">
          <a:schemeClr val="accent1"/>
        </a:fillRef>
        <a:effectRef idx="0">
          <a:schemeClr val="accent1"/>
        </a:effectRef>
        <a:fontRef idx="minor">
          <a:schemeClr val="lt1"/>
        </a:fontRef>
      </a:style>
    </a:spDef>
    <a:txDef>
      <a:spPr/>
      <a:bodyPr lIns="0" tIns="0" rIns="0" bIns="0"/>
      <a:lstStyle>
        <a:defPPr algn="l" defTabSz="914400">
          <a:defRPr b="0" ker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e0c6b9-4f61-48da-a77a-a4254d07baba" xsi:nil="true"/>
    <PublishingExpirationDate xmlns="http://schemas.microsoft.com/sharepoint/v3" xsi:nil="true"/>
    <lcf76f155ced4ddcb4097134ff3c332f xmlns="ff29b747-cb28-47dc-bfde-cc1392370363">
      <Terms xmlns="http://schemas.microsoft.com/office/infopath/2007/PartnerControls"/>
    </lcf76f155ced4ddcb4097134ff3c332f>
    <PublishingStartDate xmlns="http://schemas.microsoft.com/sharepoint/v3" xsi:nil="true"/>
    <_dlc_DocId xmlns="c8e0c6b9-4f61-48da-a77a-a4254d07baba">DHTHXMSTE3QE-1309645448-2136087</_dlc_DocId>
    <_dlc_DocIdUrl xmlns="c8e0c6b9-4f61-48da-a77a-a4254d07baba">
      <Url>https://f81.sharepoint.com/sites/orion/_layouts/15/DocIdRedir.aspx?ID=DHTHXMSTE3QE-1309645448-2136087</Url>
      <Description>DHTHXMSTE3QE-1309645448-2136087</Description>
    </_dlc_DocIdUrl>
    <_Flow_SignoffStatus xmlns="ff29b747-cb28-47dc-bfde-cc1392370363" xsi:nil="true"/>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ドキュメント" ma:contentTypeID="0x010100BC84B8152CA77C4C8222998CCB8B5CAA" ma:contentTypeVersion="35" ma:contentTypeDescription="新しいドキュメントを作成します。" ma:contentTypeScope="" ma:versionID="f6ac186a9bc6f519377151dd5bb8adb0">
  <xsd:schema xmlns:xsd="http://www.w3.org/2001/XMLSchema" xmlns:xs="http://www.w3.org/2001/XMLSchema" xmlns:p="http://schemas.microsoft.com/office/2006/metadata/properties" xmlns:ns1="http://schemas.microsoft.com/sharepoint/v3" xmlns:ns2="c8e0c6b9-4f61-48da-a77a-a4254d07baba" xmlns:ns3="ff29b747-cb28-47dc-bfde-cc1392370363" targetNamespace="http://schemas.microsoft.com/office/2006/metadata/properties" ma:root="true" ma:fieldsID="d5acb4fef5f3f6a0bf83331e943a60e6" ns1:_="" ns2:_="" ns3:_="">
    <xsd:import namespace="http://schemas.microsoft.com/sharepoint/v3"/>
    <xsd:import namespace="c8e0c6b9-4f61-48da-a77a-a4254d07baba"/>
    <xsd:import namespace="ff29b747-cb28-47dc-bfde-cc1392370363"/>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SearchProperties" minOccurs="0"/>
                <xsd:element ref="ns3:MediaServiceObjectDetectorVersions" minOccurs="0"/>
                <xsd:element ref="ns3:MediaServiceBillingMetadata" minOccurs="0"/>
                <xsd:element ref="ns3: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12"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8e0c6b9-4f61-48da-a77a-a4254d07baba" elementFormDefault="qualified">
    <xsd:import namespace="http://schemas.microsoft.com/office/2006/documentManagement/types"/>
    <xsd:import namespace="http://schemas.microsoft.com/office/infopath/2007/PartnerControls"/>
    <xsd:element name="_dlc_DocId" ma:index="8" nillable="true" ma:displayName="ドキュメント ID 値" ma:description="このアイテムに割り当てられているドキュメント ID の値です。" ma:indexed="true" ma:internalName="_dlc_DocId" ma:readOnly="true">
      <xsd:simpleType>
        <xsd:restriction base="dms:Text"/>
      </xsd:simpleType>
    </xsd:element>
    <xsd:element name="_dlc_DocIdUrl" ma:index="9" nillable="true" ma:displayName="ドキュメントID:" ma:description="このドキュメントへの常時接続リンクです。"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共有相手"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共有相手の詳細情報" ma:description="" ma:internalName="SharedWithDetails" ma:readOnly="true">
      <xsd:simpleType>
        <xsd:restriction base="dms:Note">
          <xsd:maxLength value="255"/>
        </xsd:restriction>
      </xsd:simpleType>
    </xsd:element>
    <xsd:element name="LastSharedByUser" ma:index="16" nillable="true" ma:displayName="最新の共有 (ユーザー別)" ma:description="" ma:internalName="LastSharedByUser" ma:readOnly="true">
      <xsd:simpleType>
        <xsd:restriction base="dms:Note">
          <xsd:maxLength value="255"/>
        </xsd:restriction>
      </xsd:simpleType>
    </xsd:element>
    <xsd:element name="LastSharedByTime" ma:index="17" nillable="true" ma:displayName="最新の共有 (時間別)" ma:description="" ma:internalName="LastSharedByTime" ma:readOnly="true">
      <xsd:simpleType>
        <xsd:restriction base="dms:DateTime"/>
      </xsd:simpleType>
    </xsd:element>
    <xsd:element name="TaxCatchAll" ma:index="31" nillable="true" ma:displayName="Taxonomy Catch All Column" ma:hidden="true" ma:list="{fbecb8b4-49cc-4e31-9973-71e397dc7ca9}" ma:internalName="TaxCatchAll" ma:showField="CatchAllData" ma:web="c8e0c6b9-4f61-48da-a77a-a4254d07bab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9b747-cb28-47dc-bfde-cc1392370363" elementFormDefault="qualified">
    <xsd:import namespace="http://schemas.microsoft.com/office/2006/documentManagement/types"/>
    <xsd:import namespace="http://schemas.microsoft.com/office/infopath/2007/PartnerControls"/>
    <xsd:element name="MediaServiceMetadata" ma:index="18" nillable="true" ma:displayName="MediaServiceMetadata" ma:description="" ma:hidden="true" ma:internalName="MediaServiceMetadata" ma:readOnly="true">
      <xsd:simpleType>
        <xsd:restriction base="dms:Note"/>
      </xsd:simpleType>
    </xsd:element>
    <xsd:element name="MediaServiceFastMetadata" ma:index="19" nillable="true" ma:displayName="MediaServiceFastMetadata" ma:description="" ma:hidden="true" ma:internalName="MediaServiceFastMetadata" ma:readOnly="true">
      <xsd:simpleType>
        <xsd:restriction base="dms:Note"/>
      </xsd:simpleType>
    </xsd:element>
    <xsd:element name="MediaServiceDateTaken" ma:index="20" nillable="true" ma:displayName="MediaServiceDateTaken" ma:description="" ma:hidden="true" ma:internalName="MediaServiceDateTaken" ma:readOnly="true">
      <xsd:simpleType>
        <xsd:restriction base="dms:Text"/>
      </xsd:simpleType>
    </xsd:element>
    <xsd:element name="MediaServiceAutoTags" ma:index="21" nillable="true" ma:displayName="MediaServiceAutoTags" ma:description="" ma:internalName="MediaServiceAutoTags" ma:readOnly="true">
      <xsd:simpleType>
        <xsd:restriction base="dms:Text"/>
      </xsd:simpleType>
    </xsd:element>
    <xsd:element name="MediaServiceLocation" ma:index="22" nillable="true" ma:displayName="MediaServiceLocation" ma:description="" ma:internalName="MediaServiceLocation" ma:readOnly="true">
      <xsd:simpleType>
        <xsd:restriction base="dms:Text"/>
      </xsd:simpleType>
    </xsd:element>
    <xsd:element name="MediaServiceOCR" ma:index="23" nillable="true" ma:displayName="MediaServiceOCR" ma:internalName="MediaServiceOCR" ma:readOnly="true">
      <xsd:simpleType>
        <xsd:restriction base="dms:Note">
          <xsd:maxLength value="255"/>
        </xsd:restriction>
      </xsd:simpleType>
    </xsd:element>
    <xsd:element name="MediaServiceEventHashCode" ma:index="24" nillable="true" ma:displayName="MediaServiceEventHashCode" ma:hidden="true" ma:internalName="MediaServiceEventHashCode" ma:readOnly="true">
      <xsd:simpleType>
        <xsd:restriction base="dms:Text"/>
      </xsd:simpleType>
    </xsd:element>
    <xsd:element name="MediaServiceGenerationTime" ma:index="25" nillable="true" ma:displayName="MediaServiceGenerationTime" ma:hidden="true" ma:internalName="MediaServiceGenerationTime" ma:readOnly="true">
      <xsd:simpleType>
        <xsd:restriction base="dms:Text"/>
      </xsd:simpleType>
    </xsd:element>
    <xsd:element name="MediaServiceAutoKeyPoints" ma:index="26" nillable="true" ma:displayName="MediaServiceAutoKeyPoints" ma:hidden="true" ma:internalName="MediaServiceAutoKeyPoints" ma:readOnly="true">
      <xsd:simpleType>
        <xsd:restriction base="dms:Note"/>
      </xsd:simpleType>
    </xsd:element>
    <xsd:element name="MediaServiceKeyPoints" ma:index="27" nillable="true" ma:displayName="KeyPoints" ma:internalName="MediaServiceKeyPoints" ma:readOnly="true">
      <xsd:simpleType>
        <xsd:restriction base="dms:Note">
          <xsd:maxLength value="255"/>
        </xsd:restriction>
      </xsd:simpleType>
    </xsd:element>
    <xsd:element name="MediaLengthInSeconds" ma:index="28" nillable="true" ma:displayName="Length (seconds)" ma:internalName="MediaLengthInSeconds" ma:readOnly="true">
      <xsd:simpleType>
        <xsd:restriction base="dms:Unknown"/>
      </xsd:simpleType>
    </xsd:element>
    <xsd:element name="lcf76f155ced4ddcb4097134ff3c332f" ma:index="30" nillable="true" ma:taxonomy="true" ma:internalName="lcf76f155ced4ddcb4097134ff3c332f" ma:taxonomyFieldName="MediaServiceImageTags" ma:displayName="画像タグ" ma:readOnly="false" ma:fieldId="{5cf76f15-5ced-4ddc-b409-7134ff3c332f}" ma:taxonomyMulti="true" ma:sspId="75c4cbf9-cddd-4460-8540-3a36d7034336" ma:termSetId="09814cd3-568e-fe90-9814-8d621ff8fb84" ma:anchorId="fba54fb3-c3e1-fe81-a776-ca4b69148c4d" ma:open="true" ma:isKeyword="false">
      <xsd:complexType>
        <xsd:sequence>
          <xsd:element ref="pc:Terms" minOccurs="0" maxOccurs="1"/>
        </xsd:sequence>
      </xsd:complex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ObjectDetectorVersions" ma:index="33"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34" nillable="true" ma:displayName="MediaServiceBillingMetadata" ma:hidden="true" ma:internalName="MediaServiceBillingMetadata" ma:readOnly="true">
      <xsd:simpleType>
        <xsd:restriction base="dms:Note"/>
      </xsd:simpleType>
    </xsd:element>
    <xsd:element name="_Flow_SignoffStatus" ma:index="35" nillable="true" ma:displayName="承認の状態" ma:internalName="_x0024_Resources_x003a_core_x002c_Signoff_Statu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3F92E2-CD37-4219-85D6-212DA56B579F}">
  <ds:schemaRefs>
    <ds:schemaRef ds:uri="ff29b747-cb28-47dc-bfde-cc1392370363"/>
    <ds:schemaRef ds:uri="http://schemas.microsoft.com/office/infopath/2007/PartnerControls"/>
    <ds:schemaRef ds:uri="http://www.w3.org/XML/1998/namespace"/>
    <ds:schemaRef ds:uri="http://schemas.microsoft.com/office/2006/metadata/properties"/>
    <ds:schemaRef ds:uri="http://purl.org/dc/elements/1.1/"/>
    <ds:schemaRef ds:uri="http://schemas.openxmlformats.org/package/2006/metadata/core-properties"/>
    <ds:schemaRef ds:uri="http://schemas.microsoft.com/office/2006/documentManagement/types"/>
    <ds:schemaRef ds:uri="http://schemas.microsoft.com/sharepoint/v3"/>
    <ds:schemaRef ds:uri="c8e0c6b9-4f61-48da-a77a-a4254d07baba"/>
    <ds:schemaRef ds:uri="http://purl.org/dc/dcmitype/"/>
    <ds:schemaRef ds:uri="http://purl.org/dc/terms/"/>
  </ds:schemaRefs>
</ds:datastoreItem>
</file>

<file path=customXml/itemProps2.xml><?xml version="1.0" encoding="utf-8"?>
<ds:datastoreItem xmlns:ds="http://schemas.openxmlformats.org/officeDocument/2006/customXml" ds:itemID="{7DFE4AA3-3001-42F7-9CC6-C41831D77425}">
  <ds:schemaRefs>
    <ds:schemaRef ds:uri="http://schemas.microsoft.com/sharepoint/events"/>
  </ds:schemaRefs>
</ds:datastoreItem>
</file>

<file path=customXml/itemProps3.xml><?xml version="1.0" encoding="utf-8"?>
<ds:datastoreItem xmlns:ds="http://schemas.openxmlformats.org/officeDocument/2006/customXml" ds:itemID="{4B565921-ADAA-43B2-824A-C14BBA30AA04}">
  <ds:schemaRefs>
    <ds:schemaRef ds:uri="http://schemas.microsoft.com/sharepoint/v3/contenttype/forms"/>
  </ds:schemaRefs>
</ds:datastoreItem>
</file>

<file path=customXml/itemProps4.xml><?xml version="1.0" encoding="utf-8"?>
<ds:datastoreItem xmlns:ds="http://schemas.openxmlformats.org/officeDocument/2006/customXml" ds:itemID="{D26CEB73-870A-4B70-AE9C-30A098D2C2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e0c6b9-4f61-48da-a77a-a4254d07baba"/>
    <ds:schemaRef ds:uri="ff29b747-cb28-47dc-bfde-cc13923703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127</Words>
  <Application>Microsoft Macintosh PowerPoint</Application>
  <PresentationFormat>ワイド画面</PresentationFormat>
  <Paragraphs>13</Paragraphs>
  <Slides>2</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9" baseType="lpstr">
      <vt:lpstr>游ゴシック</vt:lpstr>
      <vt:lpstr>游ゴシック</vt:lpstr>
      <vt:lpstr>Yu Gothic Medium</vt:lpstr>
      <vt:lpstr>Century Schoolbook</vt:lpstr>
      <vt:lpstr>Montserrat</vt:lpstr>
      <vt:lpstr>コーポレート</vt:lpstr>
      <vt:lpstr>think-cellスライド</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keywords/>
  <cp:lastModifiedBy/>
  <cp:revision>9</cp:revision>
  <dcterms:created xsi:type="dcterms:W3CDTF">2022-06-14T08:51:26Z</dcterms:created>
  <dcterms:modified xsi:type="dcterms:W3CDTF">2026-03-04T08:07:29Z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0x010100BC84B8152CA77C4C8222998CCB8B5CAA</vt:lpwstr>
  </property>
  <property fmtid="{D5CDD505-2E9C-101B-9397-08002B2CF9AE}" pid="3" name="_dlc_DocIdItemGuid">
    <vt:lpwstr>2d35b117-2c5f-4423-9fb0-61774d2d9bf2</vt:lpwstr>
  </property>
  <property fmtid="{D5CDD505-2E9C-101B-9397-08002B2CF9AE}" pid="4" name="MediaServiceImageTags">
    <vt:lpwstr/>
  </property>
</Properties>
</file>